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56" r:id="rId24"/>
    <p:sldId id="1497" r:id="rId25"/>
    <p:sldId id="1498" r:id="rId26"/>
    <p:sldId id="1471" r:id="rId27"/>
    <p:sldId id="1470" r:id="rId28"/>
    <p:sldId id="1473" r:id="rId29"/>
    <p:sldId id="1475" r:id="rId30"/>
    <p:sldId id="1501" r:id="rId31"/>
    <p:sldId id="1500" r:id="rId32"/>
    <p:sldId id="1502" r:id="rId33"/>
    <p:sldId id="1503" r:id="rId34"/>
    <p:sldId id="1504" r:id="rId35"/>
    <p:sldId id="148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23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randomly selected one million images that include the word “</a:t>
            </a:r>
            <a:r>
              <a:rPr lang="en-US" sz="2400" b="1" u="sng" dirty="0"/>
              <a:t>cat</a:t>
            </a:r>
            <a:r>
              <a:rPr lang="en-US" sz="2400" dirty="0"/>
              <a:t>” across public photo sites, which plots the location coordinates from each photo against a map to show where each cat lives.          ---- July 22, 2014 </a:t>
            </a:r>
            <a:r>
              <a:rPr lang="en-US" sz="2400" b="1" i="1" u="sng" dirty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AOL Dataset Debacle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re-identify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/>
          </a:p>
          <a:p>
            <a:pPr marL="457200" lvl="1" indent="0" algn="r">
              <a:buNone/>
            </a:pPr>
            <a:r>
              <a:rPr lang="en-US" sz="1800" b="1" dirty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</a:p>
          <a:p>
            <a:pPr lvl="1"/>
            <a:r>
              <a:rPr lang="en-US" dirty="0"/>
              <a:t>Using “innocuous” data in one dataset to identify a record in a different dataset containing both innocuous and sensitive data</a:t>
            </a:r>
          </a:p>
          <a:p>
            <a:pPr lvl="1"/>
            <a:r>
              <a:rPr lang="en-US" dirty="0"/>
              <a:t>At the heart of the voluminous 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01461"/>
              </p:ext>
            </p:extLst>
          </p:nvPr>
        </p:nvGraphicFramePr>
        <p:xfrm>
          <a:off x="16702" y="1786704"/>
          <a:ext cx="9108507" cy="25973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59276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59082"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Q1(70%) 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Q3(12%)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4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(52)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(17%)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(73%)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Clearly list our paper awards details in a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08455"/>
              </p:ext>
            </p:extLst>
          </p:nvPr>
        </p:nvGraphicFramePr>
        <p:xfrm>
          <a:off x="310635" y="1759137"/>
          <a:ext cx="8522729" cy="27140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793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endParaRPr lang="en-AU" sz="18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  <a:endParaRPr lang="en-AU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2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Journals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Nightingale Prize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Best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Best Student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Paper Award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814710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Moving to Higher Stages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</a:t>
            </a:r>
            <a:r>
              <a:rPr lang="en-AU" altLang="zh-CN" b="1" kern="0" dirty="0" err="1">
                <a:solidFill>
                  <a:srgbClr val="000000"/>
                </a:solidFill>
                <a:latin typeface="Verdana"/>
              </a:rPr>
              <a:t>Oragnization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</a:t>
            </a:r>
            <a:r>
              <a:rPr lang="en-US" altLang="zh-CN" i="1" dirty="0" err="1">
                <a:solidFill>
                  <a:schemeClr val="accent6"/>
                </a:solidFill>
              </a:rPr>
              <a:t>TeVisitor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23136</TotalTime>
  <Words>2381</Words>
  <Application>Microsoft Office PowerPoint</Application>
  <PresentationFormat>全屏显示(4:3)</PresentationFormat>
  <Paragraphs>514</Paragraphs>
  <Slides>45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Oragnization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Our rankings</vt:lpstr>
      <vt:lpstr>Clearly list our paper awards details in a table</vt:lpstr>
      <vt:lpstr>Section Breaker</vt:lpstr>
      <vt:lpstr>PowerPoint 演示文稿</vt:lpstr>
      <vt:lpstr>PowerPoint 演示文稿</vt:lpstr>
      <vt:lpstr>Moving to Higher Stages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1323</cp:revision>
  <cp:lastPrinted>2016-09-12T15:33:55Z</cp:lastPrinted>
  <dcterms:created xsi:type="dcterms:W3CDTF">2015-11-30T05:59:50Z</dcterms:created>
  <dcterms:modified xsi:type="dcterms:W3CDTF">2018-08-29T13:52:33Z</dcterms:modified>
</cp:coreProperties>
</file>